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Bold" charset="1" panose="020F0702030404030204"/>
      <p:regular r:id="rId17"/>
    </p:embeddedFont>
    <p:embeddedFont>
      <p:font typeface="Calibri (MS)" charset="1" panose="020F0502020204030204"/>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fonts/font17.fntdata" Type="http://schemas.openxmlformats.org/officeDocument/2006/relationships/font"/><Relationship Id="rId18" Target="fonts/font18.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6.jpeg" Type="http://schemas.openxmlformats.org/officeDocument/2006/relationships/image"/><Relationship Id="rId7" Target="../media/image5.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1796452"/>
            <a:ext cx="6018699" cy="1470960"/>
            <a:chOff x="0" y="0"/>
            <a:chExt cx="8024932" cy="1961280"/>
          </a:xfrm>
        </p:grpSpPr>
        <p:sp>
          <p:nvSpPr>
            <p:cNvPr name="Freeform 3" id="3"/>
            <p:cNvSpPr/>
            <p:nvPr/>
          </p:nvSpPr>
          <p:spPr>
            <a:xfrm flipH="false" flipV="false" rot="0">
              <a:off x="4564740" y="415974"/>
              <a:ext cx="3460192" cy="1126135"/>
            </a:xfrm>
            <a:custGeom>
              <a:avLst/>
              <a:gdLst/>
              <a:ahLst/>
              <a:cxnLst/>
              <a:rect r="r" b="b" t="t" l="l"/>
              <a:pathLst>
                <a:path h="1126135" w="3460192">
                  <a:moveTo>
                    <a:pt x="0" y="0"/>
                  </a:moveTo>
                  <a:lnTo>
                    <a:pt x="3460192" y="0"/>
                  </a:lnTo>
                  <a:lnTo>
                    <a:pt x="3460192" y="1126135"/>
                  </a:lnTo>
                  <a:lnTo>
                    <a:pt x="0" y="112613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0" y="0"/>
              <a:ext cx="4079462" cy="1961280"/>
            </a:xfrm>
            <a:custGeom>
              <a:avLst/>
              <a:gdLst/>
              <a:ahLst/>
              <a:cxnLst/>
              <a:rect r="r" b="b" t="t" l="l"/>
              <a:pathLst>
                <a:path h="1961280" w="4079462">
                  <a:moveTo>
                    <a:pt x="0" y="0"/>
                  </a:moveTo>
                  <a:lnTo>
                    <a:pt x="4079462" y="0"/>
                  </a:lnTo>
                  <a:lnTo>
                    <a:pt x="4079462" y="1961280"/>
                  </a:lnTo>
                  <a:lnTo>
                    <a:pt x="0" y="196128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5" id="5"/>
            <p:cNvSpPr/>
            <p:nvPr/>
          </p:nvSpPr>
          <p:spPr>
            <a:xfrm>
              <a:off x="4223130" y="365127"/>
              <a:ext cx="0" cy="1231026"/>
            </a:xfrm>
            <a:prstGeom prst="line">
              <a:avLst/>
            </a:prstGeom>
            <a:ln cap="flat" w="17391">
              <a:solidFill>
                <a:srgbClr val="0A4C2C"/>
              </a:solidFill>
              <a:prstDash val="solid"/>
              <a:headEnd type="none" len="sm" w="sm"/>
              <a:tailEnd type="none" len="sm" w="sm"/>
            </a:ln>
          </p:spPr>
        </p:sp>
      </p:grpSp>
      <p:sp>
        <p:nvSpPr>
          <p:cNvPr name="TextBox 6" id="6"/>
          <p:cNvSpPr txBox="true"/>
          <p:nvPr/>
        </p:nvSpPr>
        <p:spPr>
          <a:xfrm rot="0">
            <a:off x="1846038" y="3565252"/>
            <a:ext cx="11244369" cy="2647813"/>
          </a:xfrm>
          <a:prstGeom prst="rect">
            <a:avLst/>
          </a:prstGeom>
        </p:spPr>
        <p:txBody>
          <a:bodyPr anchor="t" rtlCol="false" tIns="0" lIns="0" bIns="0" rIns="0">
            <a:spAutoFit/>
          </a:bodyPr>
          <a:lstStyle/>
          <a:p>
            <a:pPr algn="l">
              <a:lnSpc>
                <a:spcPts val="9650"/>
              </a:lnSpc>
            </a:pPr>
            <a:r>
              <a:rPr lang="en-US" sz="8853" b="true">
                <a:solidFill>
                  <a:srgbClr val="0A4C2C"/>
                </a:solidFill>
                <a:latin typeface="Calibri (MS) Bold"/>
                <a:ea typeface="Calibri (MS) Bold"/>
                <a:cs typeface="Calibri (MS) Bold"/>
                <a:sym typeface="Calibri (MS) Bold"/>
              </a:rPr>
              <a:t>Przykład slajdu</a:t>
            </a:r>
          </a:p>
          <a:p>
            <a:pPr algn="l">
              <a:lnSpc>
                <a:spcPts val="9650"/>
              </a:lnSpc>
            </a:pPr>
            <a:r>
              <a:rPr lang="en-US" b="true" sz="8853">
                <a:solidFill>
                  <a:srgbClr val="0A4C2C"/>
                </a:solidFill>
                <a:latin typeface="Calibri (MS) Bold"/>
                <a:ea typeface="Calibri (MS) Bold"/>
                <a:cs typeface="Calibri (MS) Bold"/>
                <a:sym typeface="Calibri (MS) Bold"/>
              </a:rPr>
              <a:t>z tytułem prezentacji</a:t>
            </a:r>
          </a:p>
        </p:txBody>
      </p:sp>
      <p:sp>
        <p:nvSpPr>
          <p:cNvPr name="TextBox 7" id="7"/>
          <p:cNvSpPr txBox="true"/>
          <p:nvPr/>
        </p:nvSpPr>
        <p:spPr>
          <a:xfrm rot="0">
            <a:off x="1846038" y="6489290"/>
            <a:ext cx="6943220" cy="823394"/>
          </a:xfrm>
          <a:prstGeom prst="rect">
            <a:avLst/>
          </a:prstGeom>
        </p:spPr>
        <p:txBody>
          <a:bodyPr anchor="t" rtlCol="false" tIns="0" lIns="0" bIns="0" rIns="0">
            <a:spAutoFit/>
          </a:bodyPr>
          <a:lstStyle/>
          <a:p>
            <a:pPr algn="l">
              <a:lnSpc>
                <a:spcPts val="6066"/>
              </a:lnSpc>
              <a:spcBef>
                <a:spcPct val="0"/>
              </a:spcBef>
            </a:pPr>
            <a:r>
              <a:rPr lang="en-US" b="true" sz="4332">
                <a:solidFill>
                  <a:srgbClr val="40AB35"/>
                </a:solidFill>
                <a:latin typeface="Calibri (MS) Bold"/>
                <a:ea typeface="Calibri (MS) Bold"/>
                <a:cs typeface="Calibri (MS) Bold"/>
                <a:sym typeface="Calibri (MS) Bold"/>
              </a:rPr>
              <a:t>PODTYTUŁ PREZENTACJI</a:t>
            </a:r>
          </a:p>
        </p:txBody>
      </p:sp>
      <p:sp>
        <p:nvSpPr>
          <p:cNvPr name="TextBox 8" id="8"/>
          <p:cNvSpPr txBox="true"/>
          <p:nvPr/>
        </p:nvSpPr>
        <p:spPr>
          <a:xfrm rot="0">
            <a:off x="1846038" y="7869108"/>
            <a:ext cx="3775062" cy="621440"/>
          </a:xfrm>
          <a:prstGeom prst="rect">
            <a:avLst/>
          </a:prstGeom>
        </p:spPr>
        <p:txBody>
          <a:bodyPr anchor="t" rtlCol="false" tIns="0" lIns="0" bIns="0" rIns="0">
            <a:spAutoFit/>
          </a:bodyPr>
          <a:lstStyle/>
          <a:p>
            <a:pPr algn="l">
              <a:lnSpc>
                <a:spcPts val="4597"/>
              </a:lnSpc>
              <a:spcBef>
                <a:spcPct val="0"/>
              </a:spcBef>
            </a:pPr>
            <a:r>
              <a:rPr lang="en-US" sz="3283">
                <a:solidFill>
                  <a:srgbClr val="0A4C2C"/>
                </a:solidFill>
                <a:latin typeface="Calibri (MS)"/>
                <a:ea typeface="Calibri (MS)"/>
                <a:cs typeface="Calibri (MS)"/>
                <a:sym typeface="Calibri (MS)"/>
              </a:rPr>
              <a:t>24 września 2025 r.</a:t>
            </a:r>
          </a:p>
        </p:txBody>
      </p:sp>
      <p:sp>
        <p:nvSpPr>
          <p:cNvPr name="Freeform 9" id="9"/>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6"/>
            <a:stretch>
              <a:fillRect l="-1677"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7089" y="-129318"/>
            <a:ext cx="11037841" cy="10545635"/>
            <a:chOff x="0" y="0"/>
            <a:chExt cx="2907086" cy="2777451"/>
          </a:xfrm>
        </p:grpSpPr>
        <p:sp>
          <p:nvSpPr>
            <p:cNvPr name="Freeform 3" id="3"/>
            <p:cNvSpPr/>
            <p:nvPr/>
          </p:nvSpPr>
          <p:spPr>
            <a:xfrm flipH="false" flipV="false" rot="0">
              <a:off x="0" y="0"/>
              <a:ext cx="2907086" cy="2777451"/>
            </a:xfrm>
            <a:custGeom>
              <a:avLst/>
              <a:gdLst/>
              <a:ahLst/>
              <a:cxnLst/>
              <a:rect r="r" b="b" t="t" l="l"/>
              <a:pathLst>
                <a:path h="2777451" w="2907086">
                  <a:moveTo>
                    <a:pt x="0" y="0"/>
                  </a:moveTo>
                  <a:lnTo>
                    <a:pt x="2907086" y="0"/>
                  </a:lnTo>
                  <a:lnTo>
                    <a:pt x="2907086" y="2777451"/>
                  </a:lnTo>
                  <a:lnTo>
                    <a:pt x="0" y="2777451"/>
                  </a:lnTo>
                  <a:close/>
                </a:path>
              </a:pathLst>
            </a:custGeom>
            <a:solidFill>
              <a:srgbClr val="3EAB34"/>
            </a:solidFill>
          </p:spPr>
        </p:sp>
        <p:sp>
          <p:nvSpPr>
            <p:cNvPr name="TextBox 4" id="4"/>
            <p:cNvSpPr txBox="true"/>
            <p:nvPr/>
          </p:nvSpPr>
          <p:spPr>
            <a:xfrm>
              <a:off x="0" y="-38100"/>
              <a:ext cx="2907086" cy="2815551"/>
            </a:xfrm>
            <a:prstGeom prst="rect">
              <a:avLst/>
            </a:prstGeom>
          </p:spPr>
          <p:txBody>
            <a:bodyPr anchor="ctr" rtlCol="false" tIns="50800" lIns="50800" bIns="50800" rIns="50800"/>
            <a:lstStyle/>
            <a:p>
              <a:pPr algn="ctr">
                <a:lnSpc>
                  <a:spcPts val="2659"/>
                </a:lnSpc>
                <a:spcBef>
                  <a:spcPct val="0"/>
                </a:spcBef>
              </a:pPr>
            </a:p>
            <a:p>
              <a:pPr algn="ctr">
                <a:lnSpc>
                  <a:spcPts val="2659"/>
                </a:lnSpc>
                <a:spcBef>
                  <a:spcPct val="0"/>
                </a:spcBef>
              </a:pPr>
            </a:p>
          </p:txBody>
        </p:sp>
      </p:grpSp>
      <p:grpSp>
        <p:nvGrpSpPr>
          <p:cNvPr name="Group 5" id="5"/>
          <p:cNvGrpSpPr/>
          <p:nvPr/>
        </p:nvGrpSpPr>
        <p:grpSpPr>
          <a:xfrm rot="0">
            <a:off x="1846038" y="3316876"/>
            <a:ext cx="1496015" cy="117676"/>
            <a:chOff x="0" y="0"/>
            <a:chExt cx="394012" cy="30993"/>
          </a:xfrm>
        </p:grpSpPr>
        <p:sp>
          <p:nvSpPr>
            <p:cNvPr name="Freeform 6" id="6"/>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104C2C"/>
            </a:solidFill>
          </p:spPr>
        </p:sp>
        <p:sp>
          <p:nvSpPr>
            <p:cNvPr name="TextBox 7" id="7"/>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1846038" y="3960914"/>
            <a:ext cx="9848774" cy="1292230"/>
          </a:xfrm>
          <a:prstGeom prst="rect">
            <a:avLst/>
          </a:prstGeom>
        </p:spPr>
        <p:txBody>
          <a:bodyPr anchor="t" rtlCol="false" tIns="0" lIns="0" bIns="0" rIns="0">
            <a:spAutoFit/>
          </a:bodyPr>
          <a:lstStyle/>
          <a:p>
            <a:pPr algn="l">
              <a:lnSpc>
                <a:spcPts val="8670"/>
              </a:lnSpc>
            </a:pPr>
            <a:r>
              <a:rPr lang="en-US" b="true" sz="7954">
                <a:solidFill>
                  <a:srgbClr val="0A4C2C"/>
                </a:solidFill>
                <a:latin typeface="Calibri (MS) Bold"/>
                <a:ea typeface="Calibri (MS) Bold"/>
                <a:cs typeface="Calibri (MS) Bold"/>
                <a:sym typeface="Calibri (MS) Bold"/>
              </a:rPr>
              <a:t>Dziękuję!</a:t>
            </a:r>
          </a:p>
        </p:txBody>
      </p:sp>
      <p:grpSp>
        <p:nvGrpSpPr>
          <p:cNvPr name="Group 9" id="9"/>
          <p:cNvGrpSpPr/>
          <p:nvPr/>
        </p:nvGrpSpPr>
        <p:grpSpPr>
          <a:xfrm rot="0">
            <a:off x="1846038" y="8260318"/>
            <a:ext cx="3817535" cy="530426"/>
            <a:chOff x="0" y="0"/>
            <a:chExt cx="1005441" cy="139701"/>
          </a:xfrm>
        </p:grpSpPr>
        <p:sp>
          <p:nvSpPr>
            <p:cNvPr name="Freeform 10" id="10"/>
            <p:cNvSpPr/>
            <p:nvPr/>
          </p:nvSpPr>
          <p:spPr>
            <a:xfrm flipH="false" flipV="false" rot="0">
              <a:off x="0" y="0"/>
              <a:ext cx="1005441" cy="139701"/>
            </a:xfrm>
            <a:custGeom>
              <a:avLst/>
              <a:gdLst/>
              <a:ahLst/>
              <a:cxnLst/>
              <a:rect r="r" b="b" t="t" l="l"/>
              <a:pathLst>
                <a:path h="139701" w="1005441">
                  <a:moveTo>
                    <a:pt x="0" y="0"/>
                  </a:moveTo>
                  <a:lnTo>
                    <a:pt x="1005441" y="0"/>
                  </a:lnTo>
                  <a:lnTo>
                    <a:pt x="1005441" y="139701"/>
                  </a:lnTo>
                  <a:lnTo>
                    <a:pt x="0" y="139701"/>
                  </a:lnTo>
                  <a:close/>
                </a:path>
              </a:pathLst>
            </a:custGeom>
            <a:solidFill>
              <a:srgbClr val="078637"/>
            </a:solidFill>
          </p:spPr>
        </p:sp>
        <p:sp>
          <p:nvSpPr>
            <p:cNvPr name="TextBox 11" id="11"/>
            <p:cNvSpPr txBox="true"/>
            <p:nvPr/>
          </p:nvSpPr>
          <p:spPr>
            <a:xfrm>
              <a:off x="0" y="-38100"/>
              <a:ext cx="1005441" cy="177801"/>
            </a:xfrm>
            <a:prstGeom prst="rect">
              <a:avLst/>
            </a:prstGeom>
          </p:spPr>
          <p:txBody>
            <a:bodyPr anchor="ctr" rtlCol="false" tIns="50800" lIns="50800" bIns="50800" rIns="50800"/>
            <a:lstStyle/>
            <a:p>
              <a:pPr algn="ctr">
                <a:lnSpc>
                  <a:spcPts val="2659"/>
                </a:lnSpc>
              </a:pPr>
            </a:p>
          </p:txBody>
        </p:sp>
      </p:grpSp>
      <p:sp>
        <p:nvSpPr>
          <p:cNvPr name="TextBox 12" id="12"/>
          <p:cNvSpPr txBox="true"/>
          <p:nvPr/>
        </p:nvSpPr>
        <p:spPr>
          <a:xfrm rot="0">
            <a:off x="2090961" y="8254069"/>
            <a:ext cx="2897198" cy="443837"/>
          </a:xfrm>
          <a:prstGeom prst="rect">
            <a:avLst/>
          </a:prstGeom>
        </p:spPr>
        <p:txBody>
          <a:bodyPr anchor="t" rtlCol="false" tIns="0" lIns="0" bIns="0" rIns="0">
            <a:spAutoFit/>
          </a:bodyPr>
          <a:lstStyle/>
          <a:p>
            <a:pPr algn="l">
              <a:lnSpc>
                <a:spcPts val="3361"/>
              </a:lnSpc>
              <a:spcBef>
                <a:spcPct val="0"/>
              </a:spcBef>
            </a:pPr>
            <a:r>
              <a:rPr lang="en-US" b="true" sz="2401">
                <a:solidFill>
                  <a:srgbClr val="FFFFFF"/>
                </a:solidFill>
                <a:latin typeface="Calibri (MS) Bold"/>
                <a:ea typeface="Calibri (MS) Bold"/>
                <a:cs typeface="Calibri (MS) Bold"/>
                <a:sym typeface="Calibri (MS) Bold"/>
              </a:rPr>
              <a:t>neofilologia.uw.edu.pl</a:t>
            </a:r>
          </a:p>
        </p:txBody>
      </p:sp>
      <p:sp>
        <p:nvSpPr>
          <p:cNvPr name="AutoShape 13" id="13"/>
          <p:cNvSpPr/>
          <p:nvPr/>
        </p:nvSpPr>
        <p:spPr>
          <a:xfrm>
            <a:off x="5061169" y="8518850"/>
            <a:ext cx="378060" cy="0"/>
          </a:xfrm>
          <a:prstGeom prst="line">
            <a:avLst/>
          </a:prstGeom>
          <a:ln cap="flat" w="38100">
            <a:solidFill>
              <a:srgbClr val="FFFFFF"/>
            </a:solidFill>
            <a:prstDash val="solid"/>
            <a:headEnd type="none" len="sm" w="sm"/>
            <a:tailEnd type="arrow" len="sm" w="med"/>
          </a:ln>
        </p:spPr>
      </p:sp>
      <p:sp>
        <p:nvSpPr>
          <p:cNvPr name="TextBox 14" id="14"/>
          <p:cNvSpPr txBox="true"/>
          <p:nvPr/>
        </p:nvSpPr>
        <p:spPr>
          <a:xfrm rot="0">
            <a:off x="12528562" y="4177463"/>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Imię Nazwisko</a:t>
            </a:r>
          </a:p>
        </p:txBody>
      </p:sp>
      <p:sp>
        <p:nvSpPr>
          <p:cNvPr name="TextBox 15" id="15"/>
          <p:cNvSpPr txBox="true"/>
          <p:nvPr/>
        </p:nvSpPr>
        <p:spPr>
          <a:xfrm rot="0">
            <a:off x="12528562" y="4575000"/>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Afiliacja</a:t>
            </a:r>
          </a:p>
        </p:txBody>
      </p:sp>
      <p:sp>
        <p:nvSpPr>
          <p:cNvPr name="TextBox 16" id="16"/>
          <p:cNvSpPr txBox="true"/>
          <p:nvPr/>
        </p:nvSpPr>
        <p:spPr>
          <a:xfrm rot="0">
            <a:off x="12528562" y="5318341"/>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123 456 789</a:t>
            </a:r>
          </a:p>
        </p:txBody>
      </p:sp>
      <p:sp>
        <p:nvSpPr>
          <p:cNvPr name="TextBox 17" id="17"/>
          <p:cNvSpPr txBox="true"/>
          <p:nvPr/>
        </p:nvSpPr>
        <p:spPr>
          <a:xfrm rot="0">
            <a:off x="12528562" y="5717093"/>
            <a:ext cx="372621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przykładowymail@uw.edu.pl</a:t>
            </a:r>
          </a:p>
        </p:txBody>
      </p:sp>
      <p:grpSp>
        <p:nvGrpSpPr>
          <p:cNvPr name="Group 18" id="18"/>
          <p:cNvGrpSpPr/>
          <p:nvPr/>
        </p:nvGrpSpPr>
        <p:grpSpPr>
          <a:xfrm rot="0">
            <a:off x="12287384" y="7553457"/>
            <a:ext cx="4971916" cy="1237288"/>
            <a:chOff x="0" y="0"/>
            <a:chExt cx="6629222" cy="1649717"/>
          </a:xfrm>
        </p:grpSpPr>
        <p:sp>
          <p:nvSpPr>
            <p:cNvPr name="Freeform 19" id="19"/>
            <p:cNvSpPr/>
            <p:nvPr/>
          </p:nvSpPr>
          <p:spPr>
            <a:xfrm flipH="false" flipV="false" rot="0">
              <a:off x="3752272" y="356700"/>
              <a:ext cx="2876950" cy="936316"/>
            </a:xfrm>
            <a:custGeom>
              <a:avLst/>
              <a:gdLst/>
              <a:ahLst/>
              <a:cxnLst/>
              <a:rect r="r" b="b" t="t" l="l"/>
              <a:pathLst>
                <a:path h="936316" w="2876950">
                  <a:moveTo>
                    <a:pt x="0" y="0"/>
                  </a:moveTo>
                  <a:lnTo>
                    <a:pt x="2876950" y="0"/>
                  </a:lnTo>
                  <a:lnTo>
                    <a:pt x="2876950" y="936317"/>
                  </a:lnTo>
                  <a:lnTo>
                    <a:pt x="0" y="93631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20" id="20"/>
            <p:cNvSpPr/>
            <p:nvPr/>
          </p:nvSpPr>
          <p:spPr>
            <a:xfrm flipH="false" flipV="false" rot="0">
              <a:off x="0" y="0"/>
              <a:ext cx="3431411" cy="1649717"/>
            </a:xfrm>
            <a:custGeom>
              <a:avLst/>
              <a:gdLst/>
              <a:ahLst/>
              <a:cxnLst/>
              <a:rect r="r" b="b" t="t" l="l"/>
              <a:pathLst>
                <a:path h="1649717" w="3431411">
                  <a:moveTo>
                    <a:pt x="0" y="0"/>
                  </a:moveTo>
                  <a:lnTo>
                    <a:pt x="3431411" y="0"/>
                  </a:lnTo>
                  <a:lnTo>
                    <a:pt x="3431411" y="1649717"/>
                  </a:lnTo>
                  <a:lnTo>
                    <a:pt x="0" y="164971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21" id="21"/>
            <p:cNvSpPr/>
            <p:nvPr/>
          </p:nvSpPr>
          <p:spPr>
            <a:xfrm>
              <a:off x="3552256" y="307124"/>
              <a:ext cx="0" cy="1035469"/>
            </a:xfrm>
            <a:prstGeom prst="line">
              <a:avLst/>
            </a:prstGeom>
            <a:ln cap="flat" w="13676">
              <a:solidFill>
                <a:srgbClr val="0A4C2C"/>
              </a:solidFill>
              <a:prstDash val="solid"/>
              <a:headEnd type="none" len="sm" w="sm"/>
              <a:tailEnd type="none" len="sm" w="sm"/>
            </a:ln>
          </p:spPr>
        </p:sp>
      </p:grpSp>
      <p:sp>
        <p:nvSpPr>
          <p:cNvPr name="Freeform 22" id="22"/>
          <p:cNvSpPr/>
          <p:nvPr/>
        </p:nvSpPr>
        <p:spPr>
          <a:xfrm flipH="false" flipV="false" rot="0">
            <a:off x="9633550"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6"/>
            <a:stretch>
              <a:fillRect l="-1677"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339501" y="8982724"/>
            <a:ext cx="13608997" cy="512418"/>
          </a:xfrm>
          <a:prstGeom prst="rect">
            <a:avLst/>
          </a:prstGeom>
        </p:spPr>
        <p:txBody>
          <a:bodyPr anchor="t" rtlCol="false" tIns="0" lIns="0" bIns="0" rIns="0">
            <a:spAutoFit/>
          </a:bodyPr>
          <a:lstStyle/>
          <a:p>
            <a:pPr algn="ctr">
              <a:lnSpc>
                <a:spcPts val="3781"/>
              </a:lnSpc>
              <a:spcBef>
                <a:spcPct val="0"/>
              </a:spcBef>
            </a:pPr>
            <a:r>
              <a:rPr lang="en-US" sz="2701">
                <a:solidFill>
                  <a:srgbClr val="0A4C2C"/>
                </a:solidFill>
                <a:latin typeface="Calibri (MS)"/>
                <a:ea typeface="Calibri (MS)"/>
                <a:cs typeface="Calibri (MS)"/>
                <a:sym typeface="Calibri (MS)"/>
              </a:rPr>
              <a:t>Wydział Neofilologii UW  |  ul. Dobra 55, 00-312 Warszawa  |  neofilologia.uw.edu.pl</a:t>
            </a:r>
          </a:p>
        </p:txBody>
      </p:sp>
      <p:grpSp>
        <p:nvGrpSpPr>
          <p:cNvPr name="Group 3" id="3"/>
          <p:cNvGrpSpPr/>
          <p:nvPr/>
        </p:nvGrpSpPr>
        <p:grpSpPr>
          <a:xfrm rot="0">
            <a:off x="4164983" y="3963948"/>
            <a:ext cx="9555567" cy="2359103"/>
            <a:chOff x="0" y="0"/>
            <a:chExt cx="12740756" cy="3145471"/>
          </a:xfrm>
        </p:grpSpPr>
        <p:sp>
          <p:nvSpPr>
            <p:cNvPr name="Freeform 4" id="4"/>
            <p:cNvSpPr/>
            <p:nvPr/>
          </p:nvSpPr>
          <p:spPr>
            <a:xfrm flipH="false" flipV="false" rot="0">
              <a:off x="7167376" y="688113"/>
              <a:ext cx="5573379" cy="1813882"/>
            </a:xfrm>
            <a:custGeom>
              <a:avLst/>
              <a:gdLst/>
              <a:ahLst/>
              <a:cxnLst/>
              <a:rect r="r" b="b" t="t" l="l"/>
              <a:pathLst>
                <a:path h="1813882" w="5573379">
                  <a:moveTo>
                    <a:pt x="0" y="0"/>
                  </a:moveTo>
                  <a:lnTo>
                    <a:pt x="5573380" y="0"/>
                  </a:lnTo>
                  <a:lnTo>
                    <a:pt x="5573380" y="1813881"/>
                  </a:lnTo>
                  <a:lnTo>
                    <a:pt x="0" y="181388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0" y="0"/>
              <a:ext cx="6542580" cy="3145471"/>
            </a:xfrm>
            <a:custGeom>
              <a:avLst/>
              <a:gdLst/>
              <a:ahLst/>
              <a:cxnLst/>
              <a:rect r="r" b="b" t="t" l="l"/>
              <a:pathLst>
                <a:path h="3145471" w="6542580">
                  <a:moveTo>
                    <a:pt x="0" y="0"/>
                  </a:moveTo>
                  <a:lnTo>
                    <a:pt x="6542580" y="0"/>
                  </a:lnTo>
                  <a:lnTo>
                    <a:pt x="6542580" y="3145471"/>
                  </a:lnTo>
                  <a:lnTo>
                    <a:pt x="0" y="314547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6" id="6"/>
            <p:cNvSpPr/>
            <p:nvPr/>
          </p:nvSpPr>
          <p:spPr>
            <a:xfrm>
              <a:off x="6754270" y="665795"/>
              <a:ext cx="0" cy="1813882"/>
            </a:xfrm>
            <a:prstGeom prst="line">
              <a:avLst/>
            </a:prstGeom>
            <a:ln cap="flat" w="25400">
              <a:solidFill>
                <a:srgbClr val="0A4C2C"/>
              </a:solidFill>
              <a:prstDash val="solid"/>
              <a:headEnd type="none" len="sm" w="sm"/>
              <a:tailEnd type="none" len="sm" w="sm"/>
            </a:ln>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846038" y="3939240"/>
            <a:ext cx="9862756" cy="2318290"/>
          </a:xfrm>
          <a:prstGeom prst="rect">
            <a:avLst/>
          </a:prstGeom>
        </p:spPr>
        <p:txBody>
          <a:bodyPr anchor="t" rtlCol="false" tIns="0" lIns="0" bIns="0" rIns="0">
            <a:spAutoFit/>
          </a:bodyPr>
          <a:lstStyle/>
          <a:p>
            <a:pPr algn="l">
              <a:lnSpc>
                <a:spcPts val="8464"/>
              </a:lnSpc>
            </a:pPr>
            <a:r>
              <a:rPr lang="en-US" sz="7765" b="true">
                <a:solidFill>
                  <a:srgbClr val="0A4C2C"/>
                </a:solidFill>
                <a:latin typeface="Calibri (MS) Bold"/>
                <a:ea typeface="Calibri (MS) Bold"/>
                <a:cs typeface="Calibri (MS) Bold"/>
                <a:sym typeface="Calibri (MS) Bold"/>
              </a:rPr>
              <a:t>Przykład slajdu</a:t>
            </a:r>
          </a:p>
          <a:p>
            <a:pPr algn="l">
              <a:lnSpc>
                <a:spcPts val="8464"/>
              </a:lnSpc>
            </a:pPr>
            <a:r>
              <a:rPr lang="en-US" b="true" sz="7765">
                <a:solidFill>
                  <a:srgbClr val="0A4C2C"/>
                </a:solidFill>
                <a:latin typeface="Calibri (MS) Bold"/>
                <a:ea typeface="Calibri (MS) Bold"/>
                <a:cs typeface="Calibri (MS) Bold"/>
                <a:sym typeface="Calibri (MS) Bold"/>
              </a:rPr>
              <a:t>z tytułem i zdjęciem</a:t>
            </a:r>
          </a:p>
        </p:txBody>
      </p:sp>
      <p:sp>
        <p:nvSpPr>
          <p:cNvPr name="TextBox 3" id="3"/>
          <p:cNvSpPr txBox="true"/>
          <p:nvPr/>
        </p:nvSpPr>
        <p:spPr>
          <a:xfrm rot="0">
            <a:off x="1846038" y="6538945"/>
            <a:ext cx="6943220" cy="823394"/>
          </a:xfrm>
          <a:prstGeom prst="rect">
            <a:avLst/>
          </a:prstGeom>
        </p:spPr>
        <p:txBody>
          <a:bodyPr anchor="t" rtlCol="false" tIns="0" lIns="0" bIns="0" rIns="0">
            <a:spAutoFit/>
          </a:bodyPr>
          <a:lstStyle/>
          <a:p>
            <a:pPr algn="l">
              <a:lnSpc>
                <a:spcPts val="6066"/>
              </a:lnSpc>
              <a:spcBef>
                <a:spcPct val="0"/>
              </a:spcBef>
            </a:pPr>
            <a:r>
              <a:rPr lang="en-US" b="true" sz="4332">
                <a:solidFill>
                  <a:srgbClr val="40AB35"/>
                </a:solidFill>
                <a:latin typeface="Calibri (MS) Bold"/>
                <a:ea typeface="Calibri (MS) Bold"/>
                <a:cs typeface="Calibri (MS) Bold"/>
                <a:sym typeface="Calibri (MS) Bold"/>
              </a:rPr>
              <a:t>PODTYTUŁ PREZENTACJI</a:t>
            </a:r>
          </a:p>
        </p:txBody>
      </p:sp>
      <p:sp>
        <p:nvSpPr>
          <p:cNvPr name="TextBox 4" id="4"/>
          <p:cNvSpPr txBox="true"/>
          <p:nvPr/>
        </p:nvSpPr>
        <p:spPr>
          <a:xfrm rot="0">
            <a:off x="1846038" y="7918764"/>
            <a:ext cx="3775062" cy="621440"/>
          </a:xfrm>
          <a:prstGeom prst="rect">
            <a:avLst/>
          </a:prstGeom>
        </p:spPr>
        <p:txBody>
          <a:bodyPr anchor="t" rtlCol="false" tIns="0" lIns="0" bIns="0" rIns="0">
            <a:spAutoFit/>
          </a:bodyPr>
          <a:lstStyle/>
          <a:p>
            <a:pPr algn="l">
              <a:lnSpc>
                <a:spcPts val="4597"/>
              </a:lnSpc>
              <a:spcBef>
                <a:spcPct val="0"/>
              </a:spcBef>
            </a:pPr>
            <a:r>
              <a:rPr lang="en-US" sz="3283">
                <a:solidFill>
                  <a:srgbClr val="0A4C2C"/>
                </a:solidFill>
                <a:latin typeface="Calibri (MS)"/>
                <a:ea typeface="Calibri (MS)"/>
                <a:cs typeface="Calibri (MS)"/>
                <a:sym typeface="Calibri (MS)"/>
              </a:rPr>
              <a:t>24 września 2025 r.</a:t>
            </a:r>
          </a:p>
        </p:txBody>
      </p:sp>
      <p:grpSp>
        <p:nvGrpSpPr>
          <p:cNvPr name="Group 5" id="5"/>
          <p:cNvGrpSpPr/>
          <p:nvPr/>
        </p:nvGrpSpPr>
        <p:grpSpPr>
          <a:xfrm rot="0">
            <a:off x="1846038" y="1796452"/>
            <a:ext cx="6018699" cy="1470960"/>
            <a:chOff x="0" y="0"/>
            <a:chExt cx="8024932" cy="1961280"/>
          </a:xfrm>
        </p:grpSpPr>
        <p:sp>
          <p:nvSpPr>
            <p:cNvPr name="Freeform 6" id="6"/>
            <p:cNvSpPr/>
            <p:nvPr/>
          </p:nvSpPr>
          <p:spPr>
            <a:xfrm flipH="false" flipV="false" rot="0">
              <a:off x="4564740" y="415974"/>
              <a:ext cx="3460192" cy="1126135"/>
            </a:xfrm>
            <a:custGeom>
              <a:avLst/>
              <a:gdLst/>
              <a:ahLst/>
              <a:cxnLst/>
              <a:rect r="r" b="b" t="t" l="l"/>
              <a:pathLst>
                <a:path h="1126135" w="3460192">
                  <a:moveTo>
                    <a:pt x="0" y="0"/>
                  </a:moveTo>
                  <a:lnTo>
                    <a:pt x="3460192" y="0"/>
                  </a:lnTo>
                  <a:lnTo>
                    <a:pt x="3460192" y="1126135"/>
                  </a:lnTo>
                  <a:lnTo>
                    <a:pt x="0" y="112613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7" id="7"/>
            <p:cNvSpPr/>
            <p:nvPr/>
          </p:nvSpPr>
          <p:spPr>
            <a:xfrm flipH="false" flipV="false" rot="0">
              <a:off x="0" y="0"/>
              <a:ext cx="4079462" cy="1961280"/>
            </a:xfrm>
            <a:custGeom>
              <a:avLst/>
              <a:gdLst/>
              <a:ahLst/>
              <a:cxnLst/>
              <a:rect r="r" b="b" t="t" l="l"/>
              <a:pathLst>
                <a:path h="1961280" w="4079462">
                  <a:moveTo>
                    <a:pt x="0" y="0"/>
                  </a:moveTo>
                  <a:lnTo>
                    <a:pt x="4079462" y="0"/>
                  </a:lnTo>
                  <a:lnTo>
                    <a:pt x="4079462" y="1961280"/>
                  </a:lnTo>
                  <a:lnTo>
                    <a:pt x="0" y="196128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8" id="8"/>
            <p:cNvSpPr/>
            <p:nvPr/>
          </p:nvSpPr>
          <p:spPr>
            <a:xfrm>
              <a:off x="4223130" y="365127"/>
              <a:ext cx="0" cy="1231026"/>
            </a:xfrm>
            <a:prstGeom prst="line">
              <a:avLst/>
            </a:prstGeom>
            <a:ln cap="flat" w="17391">
              <a:solidFill>
                <a:srgbClr val="0A4C2C"/>
              </a:solidFill>
              <a:prstDash val="solid"/>
              <a:headEnd type="none" len="sm" w="sm"/>
              <a:tailEnd type="none" len="sm" w="sm"/>
            </a:ln>
          </p:spPr>
        </p:sp>
      </p:grpSp>
      <p:sp>
        <p:nvSpPr>
          <p:cNvPr name="Freeform 9" id="9"/>
          <p:cNvSpPr/>
          <p:nvPr/>
        </p:nvSpPr>
        <p:spPr>
          <a:xfrm flipH="false" flipV="false" rot="0">
            <a:off x="10930900" y="-36540"/>
            <a:ext cx="6579206" cy="10323540"/>
          </a:xfrm>
          <a:custGeom>
            <a:avLst/>
            <a:gdLst/>
            <a:ahLst/>
            <a:cxnLst/>
            <a:rect r="r" b="b" t="t" l="l"/>
            <a:pathLst>
              <a:path h="10323540" w="6579206">
                <a:moveTo>
                  <a:pt x="0" y="0"/>
                </a:moveTo>
                <a:lnTo>
                  <a:pt x="6579206" y="0"/>
                </a:lnTo>
                <a:lnTo>
                  <a:pt x="6579206" y="10323540"/>
                </a:lnTo>
                <a:lnTo>
                  <a:pt x="0" y="10323540"/>
                </a:lnTo>
                <a:lnTo>
                  <a:pt x="0" y="0"/>
                </a:lnTo>
                <a:close/>
              </a:path>
            </a:pathLst>
          </a:custGeom>
          <a:blipFill>
            <a:blip r:embed="rId6"/>
            <a:stretch>
              <a:fillRect l="-104158" t="-23442" r="-106822" b="-9096"/>
            </a:stretch>
          </a:blipFill>
        </p:spPr>
      </p:sp>
      <p:sp>
        <p:nvSpPr>
          <p:cNvPr name="Freeform 10" id="10"/>
          <p:cNvSpPr/>
          <p:nvPr/>
        </p:nvSpPr>
        <p:spPr>
          <a:xfrm flipH="false" flipV="false" rot="0">
            <a:off x="17259300"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7"/>
            <a:stretch>
              <a:fillRect l="-1677"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846038" y="4242884"/>
            <a:ext cx="9848774" cy="1251336"/>
          </a:xfrm>
          <a:prstGeom prst="rect">
            <a:avLst/>
          </a:prstGeom>
        </p:spPr>
        <p:txBody>
          <a:bodyPr anchor="t" rtlCol="false" tIns="0" lIns="0" bIns="0" rIns="0">
            <a:spAutoFit/>
          </a:bodyPr>
          <a:lstStyle/>
          <a:p>
            <a:pPr algn="l">
              <a:lnSpc>
                <a:spcPts val="8452"/>
              </a:lnSpc>
            </a:pPr>
            <a:r>
              <a:rPr lang="en-US" b="true" sz="7754">
                <a:solidFill>
                  <a:srgbClr val="0A4C2C"/>
                </a:solidFill>
                <a:latin typeface="Calibri (MS) Bold"/>
                <a:ea typeface="Calibri (MS) Bold"/>
                <a:cs typeface="Calibri (MS) Bold"/>
                <a:sym typeface="Calibri (MS) Bold"/>
              </a:rPr>
              <a:t>Slajd z tytułem sekcji</a:t>
            </a:r>
          </a:p>
        </p:txBody>
      </p:sp>
      <p:sp>
        <p:nvSpPr>
          <p:cNvPr name="TextBox 3" id="3"/>
          <p:cNvSpPr txBox="true"/>
          <p:nvPr/>
        </p:nvSpPr>
        <p:spPr>
          <a:xfrm rot="0">
            <a:off x="1846038" y="5436245"/>
            <a:ext cx="6943220" cy="823394"/>
          </a:xfrm>
          <a:prstGeom prst="rect">
            <a:avLst/>
          </a:prstGeom>
        </p:spPr>
        <p:txBody>
          <a:bodyPr anchor="t" rtlCol="false" tIns="0" lIns="0" bIns="0" rIns="0">
            <a:spAutoFit/>
          </a:bodyPr>
          <a:lstStyle/>
          <a:p>
            <a:pPr algn="l">
              <a:lnSpc>
                <a:spcPts val="6066"/>
              </a:lnSpc>
              <a:spcBef>
                <a:spcPct val="0"/>
              </a:spcBef>
            </a:pPr>
            <a:r>
              <a:rPr lang="en-US" sz="4332">
                <a:solidFill>
                  <a:srgbClr val="40AB35"/>
                </a:solidFill>
                <a:latin typeface="Calibri (MS)"/>
                <a:ea typeface="Calibri (MS)"/>
                <a:cs typeface="Calibri (MS)"/>
                <a:sym typeface="Calibri (MS)"/>
              </a:rPr>
              <a:t>Podtytuł sekcji</a:t>
            </a:r>
          </a:p>
        </p:txBody>
      </p:sp>
      <p:sp>
        <p:nvSpPr>
          <p:cNvPr name="Freeform 4" id="4"/>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2"/>
            <a:stretch>
              <a:fillRect l="-1677" t="0" r="0" b="0"/>
            </a:stretch>
          </a:blipFill>
        </p:spPr>
      </p:sp>
      <p:grpSp>
        <p:nvGrpSpPr>
          <p:cNvPr name="Group 5" id="5"/>
          <p:cNvGrpSpPr/>
          <p:nvPr/>
        </p:nvGrpSpPr>
        <p:grpSpPr>
          <a:xfrm rot="0">
            <a:off x="1846038" y="2068898"/>
            <a:ext cx="6018699" cy="1470960"/>
            <a:chOff x="0" y="0"/>
            <a:chExt cx="8024932" cy="1961280"/>
          </a:xfrm>
        </p:grpSpPr>
        <p:sp>
          <p:nvSpPr>
            <p:cNvPr name="Freeform 6" id="6"/>
            <p:cNvSpPr/>
            <p:nvPr/>
          </p:nvSpPr>
          <p:spPr>
            <a:xfrm flipH="false" flipV="false" rot="0">
              <a:off x="4564740" y="415974"/>
              <a:ext cx="3460192" cy="1126135"/>
            </a:xfrm>
            <a:custGeom>
              <a:avLst/>
              <a:gdLst/>
              <a:ahLst/>
              <a:cxnLst/>
              <a:rect r="r" b="b" t="t" l="l"/>
              <a:pathLst>
                <a:path h="1126135" w="3460192">
                  <a:moveTo>
                    <a:pt x="0" y="0"/>
                  </a:moveTo>
                  <a:lnTo>
                    <a:pt x="3460192" y="0"/>
                  </a:lnTo>
                  <a:lnTo>
                    <a:pt x="3460192" y="1126135"/>
                  </a:lnTo>
                  <a:lnTo>
                    <a:pt x="0" y="112613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0" y="0"/>
              <a:ext cx="4079462" cy="1961280"/>
            </a:xfrm>
            <a:custGeom>
              <a:avLst/>
              <a:gdLst/>
              <a:ahLst/>
              <a:cxnLst/>
              <a:rect r="r" b="b" t="t" l="l"/>
              <a:pathLst>
                <a:path h="1961280" w="4079462">
                  <a:moveTo>
                    <a:pt x="0" y="0"/>
                  </a:moveTo>
                  <a:lnTo>
                    <a:pt x="4079462" y="0"/>
                  </a:lnTo>
                  <a:lnTo>
                    <a:pt x="4079462" y="1961280"/>
                  </a:lnTo>
                  <a:lnTo>
                    <a:pt x="0" y="196128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8" id="8"/>
            <p:cNvSpPr/>
            <p:nvPr/>
          </p:nvSpPr>
          <p:spPr>
            <a:xfrm>
              <a:off x="4223130" y="365127"/>
              <a:ext cx="0" cy="1231026"/>
            </a:xfrm>
            <a:prstGeom prst="line">
              <a:avLst/>
            </a:prstGeom>
            <a:ln cap="flat" w="17391">
              <a:solidFill>
                <a:srgbClr val="0A4C2C"/>
              </a:solidFill>
              <a:prstDash val="solid"/>
              <a:headEnd type="none" len="sm" w="sm"/>
              <a:tailEnd type="none" len="sm" w="sm"/>
            </a:ln>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54254"/>
          </a:xfrm>
          <a:prstGeom prst="rect">
            <a:avLst/>
          </a:prstGeom>
        </p:spPr>
        <p:txBody>
          <a:bodyPr anchor="t" rtlCol="false" tIns="0" lIns="0" bIns="0" rIns="0">
            <a:spAutoFit/>
          </a:bodyPr>
          <a:lstStyle/>
          <a:p>
            <a:pPr algn="l">
              <a:lnSpc>
                <a:spcPts val="5711"/>
              </a:lnSpc>
            </a:pPr>
            <a:r>
              <a:rPr lang="en-US" b="true" sz="52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28771"/>
            <a:ext cx="11812755" cy="2139772"/>
          </a:xfrm>
          <a:prstGeom prst="rect">
            <a:avLst/>
          </a:prstGeom>
        </p:spPr>
        <p:txBody>
          <a:bodyPr anchor="t" rtlCol="false" tIns="0" lIns="0" bIns="0" rIns="0">
            <a:spAutoFit/>
          </a:bodyPr>
          <a:lstStyle/>
          <a:p>
            <a:pPr algn="l">
              <a:lnSpc>
                <a:spcPts val="3334"/>
              </a:lnSpc>
              <a:spcBef>
                <a:spcPct val="0"/>
              </a:spcBef>
            </a:pPr>
            <a:r>
              <a:rPr lang="en-US" sz="2382">
                <a:solidFill>
                  <a:srgbClr val="0A4C2C"/>
                </a:solidFill>
                <a:latin typeface="Calibri (MS)"/>
                <a:ea typeface="Calibri (MS)"/>
                <a:cs typeface="Calibri (MS)"/>
                <a:sym typeface="Calibri (MS)"/>
              </a:rPr>
              <a:t>Lor</a:t>
            </a:r>
            <a:r>
              <a:rPr lang="en-US" sz="23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grpSp>
        <p:nvGrpSpPr>
          <p:cNvPr name="Group 7" id="7"/>
          <p:cNvGrpSpPr/>
          <p:nvPr/>
        </p:nvGrpSpPr>
        <p:grpSpPr>
          <a:xfrm rot="0">
            <a:off x="1846038" y="8418774"/>
            <a:ext cx="5248983" cy="1282843"/>
            <a:chOff x="0" y="0"/>
            <a:chExt cx="6998644" cy="1710457"/>
          </a:xfrm>
        </p:grpSpPr>
        <p:sp>
          <p:nvSpPr>
            <p:cNvPr name="Freeform 8" id="8"/>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10" id="10"/>
            <p:cNvSpPr/>
            <p:nvPr/>
          </p:nvSpPr>
          <p:spPr>
            <a:xfrm>
              <a:off x="3683044" y="318432"/>
              <a:ext cx="0" cy="1073593"/>
            </a:xfrm>
            <a:prstGeom prst="line">
              <a:avLst/>
            </a:prstGeom>
            <a:ln cap="flat" w="15167">
              <a:solidFill>
                <a:srgbClr val="0A4C2C"/>
              </a:solidFill>
              <a:prstDash val="solid"/>
              <a:headEnd type="none" len="sm" w="sm"/>
              <a:tailEnd type="none" len="sm" w="sm"/>
            </a:ln>
          </p:spPr>
        </p:sp>
      </p:grpSp>
      <p:sp>
        <p:nvSpPr>
          <p:cNvPr name="Freeform 11" id="11"/>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6"/>
            <a:stretch>
              <a:fillRect l="-1677"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6076074" cy="4851857"/>
          </a:xfrm>
          <a:prstGeom prst="rect">
            <a:avLst/>
          </a:prstGeom>
        </p:spPr>
        <p:txBody>
          <a:bodyPr anchor="t" rtlCol="false" tIns="0" lIns="0" bIns="0" rIns="0">
            <a:spAutoFit/>
          </a:bodyPr>
          <a:lstStyle/>
          <a:p>
            <a:pPr algn="l">
              <a:lnSpc>
                <a:spcPts val="3474"/>
              </a:lnSpc>
              <a:spcBef>
                <a:spcPct val="0"/>
              </a:spcBef>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TextBox 7" id="7"/>
          <p:cNvSpPr txBox="true"/>
          <p:nvPr/>
        </p:nvSpPr>
        <p:spPr>
          <a:xfrm rot="0">
            <a:off x="8975076" y="2938296"/>
            <a:ext cx="6076074" cy="4851857"/>
          </a:xfrm>
          <a:prstGeom prst="rect">
            <a:avLst/>
          </a:prstGeom>
        </p:spPr>
        <p:txBody>
          <a:bodyPr anchor="t" rtlCol="false" tIns="0" lIns="0" bIns="0" rIns="0">
            <a:spAutoFit/>
          </a:bodyPr>
          <a:lstStyle/>
          <a:p>
            <a:pPr algn="l">
              <a:lnSpc>
                <a:spcPts val="3474"/>
              </a:lnSpc>
              <a:spcBef>
                <a:spcPct val="0"/>
              </a:spcBef>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Freeform 8" id="8"/>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2"/>
            <a:stretch>
              <a:fillRect l="-1677" t="0" r="0" b="0"/>
            </a:stretch>
          </a:blipFill>
        </p:spPr>
      </p:sp>
      <p:grpSp>
        <p:nvGrpSpPr>
          <p:cNvPr name="Group 9" id="9"/>
          <p:cNvGrpSpPr/>
          <p:nvPr/>
        </p:nvGrpSpPr>
        <p:grpSpPr>
          <a:xfrm rot="0">
            <a:off x="1846038" y="8418774"/>
            <a:ext cx="5248983" cy="1282843"/>
            <a:chOff x="0" y="0"/>
            <a:chExt cx="6998644" cy="1710457"/>
          </a:xfrm>
        </p:grpSpPr>
        <p:sp>
          <p:nvSpPr>
            <p:cNvPr name="Freeform 10" id="10"/>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1" id="11"/>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12" id="12"/>
            <p:cNvSpPr/>
            <p:nvPr/>
          </p:nvSpPr>
          <p:spPr>
            <a:xfrm>
              <a:off x="3683044" y="318432"/>
              <a:ext cx="0" cy="1073593"/>
            </a:xfrm>
            <a:prstGeom prst="line">
              <a:avLst/>
            </a:prstGeom>
            <a:ln cap="flat" w="15167">
              <a:solidFill>
                <a:srgbClr val="0A4C2C"/>
              </a:solidFill>
              <a:prstDash val="solid"/>
              <a:headEnd type="none" len="sm" w="sm"/>
              <a:tailEnd type="none" len="sm" w="sm"/>
            </a:ln>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3022015"/>
            <a:ext cx="3678467" cy="595175"/>
          </a:xfrm>
          <a:prstGeom prst="rect">
            <a:avLst/>
          </a:prstGeom>
        </p:spPr>
        <p:txBody>
          <a:bodyPr anchor="t" rtlCol="false" tIns="0" lIns="0" bIns="0" rIns="0">
            <a:spAutoFit/>
          </a:bodyPr>
          <a:lstStyle/>
          <a:p>
            <a:pPr algn="l">
              <a:lnSpc>
                <a:spcPts val="4076"/>
              </a:lnSpc>
            </a:pPr>
            <a:r>
              <a:rPr lang="en-US" b="true" sz="3740">
                <a:solidFill>
                  <a:srgbClr val="0A4C2C"/>
                </a:solidFill>
                <a:latin typeface="Calibri (MS) Bold"/>
                <a:ea typeface="Calibri (MS) Bold"/>
                <a:cs typeface="Calibri (MS) Bold"/>
                <a:sym typeface="Calibri (MS) Bold"/>
              </a:rPr>
              <a:t>Miejsce na tytuł</a:t>
            </a:r>
          </a:p>
        </p:txBody>
      </p:sp>
      <p:sp>
        <p:nvSpPr>
          <p:cNvPr name="TextBox 7" id="7"/>
          <p:cNvSpPr txBox="true"/>
          <p:nvPr/>
        </p:nvSpPr>
        <p:spPr>
          <a:xfrm rot="0">
            <a:off x="9131168" y="3022015"/>
            <a:ext cx="3678467" cy="595175"/>
          </a:xfrm>
          <a:prstGeom prst="rect">
            <a:avLst/>
          </a:prstGeom>
        </p:spPr>
        <p:txBody>
          <a:bodyPr anchor="t" rtlCol="false" tIns="0" lIns="0" bIns="0" rIns="0">
            <a:spAutoFit/>
          </a:bodyPr>
          <a:lstStyle/>
          <a:p>
            <a:pPr algn="l">
              <a:lnSpc>
                <a:spcPts val="4076"/>
              </a:lnSpc>
            </a:pPr>
            <a:r>
              <a:rPr lang="en-US" b="true" sz="3740">
                <a:solidFill>
                  <a:srgbClr val="0A4C2C"/>
                </a:solidFill>
                <a:latin typeface="Calibri (MS) Bold"/>
                <a:ea typeface="Calibri (MS) Bold"/>
                <a:cs typeface="Calibri (MS) Bold"/>
                <a:sym typeface="Calibri (MS) Bold"/>
              </a:rPr>
              <a:t>Miejsce na tytuł</a:t>
            </a:r>
          </a:p>
        </p:txBody>
      </p:sp>
      <p:sp>
        <p:nvSpPr>
          <p:cNvPr name="TextBox 8" id="8"/>
          <p:cNvSpPr txBox="true"/>
          <p:nvPr/>
        </p:nvSpPr>
        <p:spPr>
          <a:xfrm rot="0">
            <a:off x="1846038" y="3731625"/>
            <a:ext cx="6123248" cy="3537407"/>
          </a:xfrm>
          <a:prstGeom prst="rect">
            <a:avLst/>
          </a:prstGeom>
        </p:spPr>
        <p:txBody>
          <a:bodyPr anchor="t" rtlCol="false" tIns="0" lIns="0" bIns="0" rIns="0">
            <a:spAutoFit/>
          </a:bodyPr>
          <a:lstStyle/>
          <a:p>
            <a:pPr algn="l">
              <a:lnSpc>
                <a:spcPts val="3474"/>
              </a:lnSpc>
              <a:spcBef>
                <a:spcPct val="0"/>
              </a:spcBef>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name="TextBox 9" id="9"/>
          <p:cNvSpPr txBox="true"/>
          <p:nvPr/>
        </p:nvSpPr>
        <p:spPr>
          <a:xfrm rot="0">
            <a:off x="9131168" y="3731625"/>
            <a:ext cx="6123248" cy="3537407"/>
          </a:xfrm>
          <a:prstGeom prst="rect">
            <a:avLst/>
          </a:prstGeom>
        </p:spPr>
        <p:txBody>
          <a:bodyPr anchor="t" rtlCol="false" tIns="0" lIns="0" bIns="0" rIns="0">
            <a:spAutoFit/>
          </a:bodyPr>
          <a:lstStyle/>
          <a:p>
            <a:pPr algn="l">
              <a:lnSpc>
                <a:spcPts val="3474"/>
              </a:lnSpc>
              <a:spcBef>
                <a:spcPct val="0"/>
              </a:spcBef>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p>
        </p:txBody>
      </p:sp>
      <p:sp>
        <p:nvSpPr>
          <p:cNvPr name="Freeform 10" id="10"/>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2"/>
            <a:stretch>
              <a:fillRect l="-1677" t="0" r="0" b="0"/>
            </a:stretch>
          </a:blipFill>
        </p:spPr>
      </p:sp>
      <p:grpSp>
        <p:nvGrpSpPr>
          <p:cNvPr name="Group 11" id="11"/>
          <p:cNvGrpSpPr/>
          <p:nvPr/>
        </p:nvGrpSpPr>
        <p:grpSpPr>
          <a:xfrm rot="0">
            <a:off x="1846038" y="8418774"/>
            <a:ext cx="5248983" cy="1282843"/>
            <a:chOff x="0" y="0"/>
            <a:chExt cx="6998644" cy="1710457"/>
          </a:xfrm>
        </p:grpSpPr>
        <p:sp>
          <p:nvSpPr>
            <p:cNvPr name="Freeform 12" id="12"/>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3" id="13"/>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14" id="14"/>
            <p:cNvSpPr/>
            <p:nvPr/>
          </p:nvSpPr>
          <p:spPr>
            <a:xfrm>
              <a:off x="3683044" y="318432"/>
              <a:ext cx="0" cy="1073593"/>
            </a:xfrm>
            <a:prstGeom prst="line">
              <a:avLst/>
            </a:prstGeom>
            <a:ln cap="flat" w="15167">
              <a:solidFill>
                <a:srgbClr val="0A4C2C"/>
              </a:solidFill>
              <a:prstDash val="solid"/>
              <a:headEnd type="none" len="sm" w="sm"/>
              <a:tailEnd type="none" len="sm" w="sm"/>
            </a:ln>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6889827" cy="4413707"/>
          </a:xfrm>
          <a:prstGeom prst="rect">
            <a:avLst/>
          </a:prstGeom>
        </p:spPr>
        <p:txBody>
          <a:bodyPr anchor="t" rtlCol="false" tIns="0" lIns="0" bIns="0" rIns="0">
            <a:spAutoFit/>
          </a:bodyPr>
          <a:lstStyle/>
          <a:p>
            <a:pPr algn="l">
              <a:lnSpc>
                <a:spcPts val="3474"/>
              </a:lnSpc>
              <a:spcBef>
                <a:spcPct val="0"/>
              </a:spcBef>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TextBox 7" id="7"/>
          <p:cNvSpPr txBox="true"/>
          <p:nvPr/>
        </p:nvSpPr>
        <p:spPr>
          <a:xfrm rot="0">
            <a:off x="9929851" y="3593651"/>
            <a:ext cx="4605236" cy="3537407"/>
          </a:xfrm>
          <a:prstGeom prst="rect">
            <a:avLst/>
          </a:prstGeom>
        </p:spPr>
        <p:txBody>
          <a:bodyPr anchor="t" rtlCol="false" tIns="0" lIns="0" bIns="0" rIns="0">
            <a:spAutoFit/>
          </a:bodyPr>
          <a:lstStyle/>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consectetur adipiscing elit, sed do eiusmod tempor</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incididunt ut labore et dolore magna aliqua</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Ut enim ad minim veniam</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quis nostrud exercitation ullamco</a:t>
            </a:r>
          </a:p>
        </p:txBody>
      </p:sp>
      <p:sp>
        <p:nvSpPr>
          <p:cNvPr name="TextBox 8" id="8"/>
          <p:cNvSpPr txBox="true"/>
          <p:nvPr/>
        </p:nvSpPr>
        <p:spPr>
          <a:xfrm rot="0">
            <a:off x="9929851" y="2919246"/>
            <a:ext cx="4605236" cy="545922"/>
          </a:xfrm>
          <a:prstGeom prst="rect">
            <a:avLst/>
          </a:prstGeom>
        </p:spPr>
        <p:txBody>
          <a:bodyPr anchor="t" rtlCol="false" tIns="0" lIns="0" bIns="0" rIns="0">
            <a:spAutoFit/>
          </a:bodyPr>
          <a:lstStyle/>
          <a:p>
            <a:pPr algn="l">
              <a:lnSpc>
                <a:spcPts val="4034"/>
              </a:lnSpc>
              <a:spcBef>
                <a:spcPct val="0"/>
              </a:spcBef>
            </a:pPr>
            <a:r>
              <a:rPr lang="en-US" b="true" sz="2882">
                <a:solidFill>
                  <a:srgbClr val="0A4C2C"/>
                </a:solidFill>
                <a:latin typeface="Calibri (MS) Bold"/>
                <a:ea typeface="Calibri (MS) Bold"/>
                <a:cs typeface="Calibri (MS) Bold"/>
                <a:sym typeface="Calibri (MS) Bold"/>
              </a:rPr>
              <a:t>Eiu</a:t>
            </a:r>
            <a:r>
              <a:rPr lang="en-US" b="true" sz="2882">
                <a:solidFill>
                  <a:srgbClr val="0A4C2C"/>
                </a:solidFill>
                <a:latin typeface="Calibri (MS) Bold"/>
                <a:ea typeface="Calibri (MS) Bold"/>
                <a:cs typeface="Calibri (MS) Bold"/>
                <a:sym typeface="Calibri (MS) Bold"/>
              </a:rPr>
              <a:t>smod tempor incididunt: </a:t>
            </a:r>
          </a:p>
        </p:txBody>
      </p:sp>
      <p:sp>
        <p:nvSpPr>
          <p:cNvPr name="Freeform 9" id="9"/>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2"/>
            <a:stretch>
              <a:fillRect l="-1677" t="0" r="0" b="0"/>
            </a:stretch>
          </a:blipFill>
        </p:spPr>
      </p:sp>
      <p:grpSp>
        <p:nvGrpSpPr>
          <p:cNvPr name="Group 10" id="10"/>
          <p:cNvGrpSpPr/>
          <p:nvPr/>
        </p:nvGrpSpPr>
        <p:grpSpPr>
          <a:xfrm rot="0">
            <a:off x="1846038" y="8418774"/>
            <a:ext cx="5248983" cy="1282843"/>
            <a:chOff x="0" y="0"/>
            <a:chExt cx="6998644" cy="1710457"/>
          </a:xfrm>
        </p:grpSpPr>
        <p:sp>
          <p:nvSpPr>
            <p:cNvPr name="Freeform 11" id="11"/>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2" id="12"/>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13" id="13"/>
            <p:cNvSpPr/>
            <p:nvPr/>
          </p:nvSpPr>
          <p:spPr>
            <a:xfrm>
              <a:off x="3683044" y="318432"/>
              <a:ext cx="0" cy="1073593"/>
            </a:xfrm>
            <a:prstGeom prst="line">
              <a:avLst/>
            </a:prstGeom>
            <a:ln cap="flat" w="15167">
              <a:solidFill>
                <a:srgbClr val="0A4C2C"/>
              </a:solidFill>
              <a:prstDash val="solid"/>
              <a:headEnd type="none" len="sm" w="sm"/>
              <a:tailEnd type="none" len="sm" w="sm"/>
            </a:ln>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12117788" cy="3537407"/>
          </a:xfrm>
          <a:prstGeom prst="rect">
            <a:avLst/>
          </a:prstGeom>
        </p:spPr>
        <p:txBody>
          <a:bodyPr anchor="t" rtlCol="false" tIns="0" lIns="0" bIns="0" rIns="0">
            <a:spAutoFit/>
          </a:bodyPr>
          <a:lstStyle/>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Ut enim ad minim veniam, quis nostrud exercitation ullamco laboris nisi ut aliquip ex ea commodo consequat.</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Duis aute irure dolor in reprehenderit in voluptate velit esse cillum dolore eu fugiat nulla pariatur.</a:t>
            </a:r>
          </a:p>
          <a:p>
            <a:pPr algn="l" marL="535868" indent="-267934" lvl="1">
              <a:lnSpc>
                <a:spcPts val="3474"/>
              </a:lnSpc>
              <a:buFont typeface="Arial"/>
              <a:buChar char="•"/>
            </a:pPr>
            <a:r>
              <a:rPr lang="en-US" sz="2482">
                <a:solidFill>
                  <a:srgbClr val="0A4C2C"/>
                </a:solidFill>
                <a:latin typeface="Calibri (MS)"/>
                <a:ea typeface="Calibri (MS)"/>
                <a:cs typeface="Calibri (MS)"/>
                <a:sym typeface="Calibri (MS)"/>
              </a:rPr>
              <a:t>Excepteur sint occaecat cupidatat non proident, sunt in culpa qui officia deserunt mollit anim id est laborum.</a:t>
            </a:r>
          </a:p>
        </p:txBody>
      </p:sp>
      <p:sp>
        <p:nvSpPr>
          <p:cNvPr name="Freeform 7" id="7"/>
          <p:cNvSpPr/>
          <p:nvPr/>
        </p:nvSpPr>
        <p:spPr>
          <a:xfrm flipH="false" flipV="false" rot="0">
            <a:off x="16416298"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2"/>
            <a:stretch>
              <a:fillRect l="-1677" t="0" r="0" b="0"/>
            </a:stretch>
          </a:blipFill>
        </p:spPr>
      </p:sp>
      <p:grpSp>
        <p:nvGrpSpPr>
          <p:cNvPr name="Group 8" id="8"/>
          <p:cNvGrpSpPr/>
          <p:nvPr/>
        </p:nvGrpSpPr>
        <p:grpSpPr>
          <a:xfrm rot="0">
            <a:off x="1846038" y="8418774"/>
            <a:ext cx="5248983" cy="1282843"/>
            <a:chOff x="0" y="0"/>
            <a:chExt cx="6998644" cy="1710457"/>
          </a:xfrm>
        </p:grpSpPr>
        <p:sp>
          <p:nvSpPr>
            <p:cNvPr name="Freeform 9" id="9"/>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0" id="10"/>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11" id="11"/>
            <p:cNvSpPr/>
            <p:nvPr/>
          </p:nvSpPr>
          <p:spPr>
            <a:xfrm>
              <a:off x="3683044" y="318432"/>
              <a:ext cx="0" cy="1073593"/>
            </a:xfrm>
            <a:prstGeom prst="line">
              <a:avLst/>
            </a:prstGeom>
            <a:ln cap="flat" w="15167">
              <a:solidFill>
                <a:srgbClr val="0A4C2C"/>
              </a:solidFill>
              <a:prstDash val="solid"/>
              <a:headEnd type="none" len="sm" w="sm"/>
              <a:tailEnd type="none" len="sm" w="sm"/>
            </a:ln>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0A4C2C"/>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7450199" cy="3975557"/>
          </a:xfrm>
          <a:prstGeom prst="rect">
            <a:avLst/>
          </a:prstGeom>
        </p:spPr>
        <p:txBody>
          <a:bodyPr anchor="t" rtlCol="false" tIns="0" lIns="0" bIns="0" rIns="0">
            <a:spAutoFit/>
          </a:bodyPr>
          <a:lstStyle/>
          <a:p>
            <a:pPr algn="l">
              <a:lnSpc>
                <a:spcPts val="3474"/>
              </a:lnSpc>
            </a:pPr>
            <a:r>
              <a:rPr lang="en-US" sz="2482">
                <a:solidFill>
                  <a:srgbClr val="0A4C2C"/>
                </a:solidFill>
                <a:latin typeface="Calibri (MS)"/>
                <a:ea typeface="Calibri (MS)"/>
                <a:cs typeface="Calibri (MS)"/>
                <a:sym typeface="Calibri (MS)"/>
              </a:rPr>
              <a:t>Lor</a:t>
            </a:r>
            <a:r>
              <a:rPr lang="en-US" sz="2482">
                <a:solidFill>
                  <a:srgbClr val="0A4C2C"/>
                </a:solidFill>
                <a:latin typeface="Calibri (MS)"/>
                <a:ea typeface="Calibri (MS)"/>
                <a:cs typeface="Calibri (MS)"/>
                <a:sym typeface="Calibri (MS)"/>
              </a:rPr>
              <a:t>em ipsum dolor sit amet, consectetur adipiscing elit, sed do eiusmod tempor incididunt ut labore et dolore magna aliqua.</a:t>
            </a:r>
          </a:p>
          <a:p>
            <a:pPr algn="l">
              <a:lnSpc>
                <a:spcPts val="3474"/>
              </a:lnSpc>
            </a:pPr>
            <a:r>
              <a:rPr lang="en-US" sz="2482">
                <a:solidFill>
                  <a:srgbClr val="0A4C2C"/>
                </a:solidFill>
                <a:latin typeface="Calibri (MS)"/>
                <a:ea typeface="Calibri (MS)"/>
                <a:cs typeface="Calibri (MS)"/>
                <a:sym typeface="Calibri (MS)"/>
              </a:rPr>
              <a:t>Ut enim ad minim veniam, quis nostrud exercitation ullamco laboris nisi ut aliquip ex ea commodo consequat.</a:t>
            </a:r>
          </a:p>
          <a:p>
            <a:pPr algn="l">
              <a:lnSpc>
                <a:spcPts val="3474"/>
              </a:lnSpc>
            </a:pPr>
            <a:r>
              <a:rPr lang="en-US" sz="2482">
                <a:solidFill>
                  <a:srgbClr val="0A4C2C"/>
                </a:solidFill>
                <a:latin typeface="Calibri (MS)"/>
                <a:ea typeface="Calibri (MS)"/>
                <a:cs typeface="Calibri (MS)"/>
                <a:sym typeface="Calibri (MS)"/>
              </a:rPr>
              <a:t>Duis aute irure dolor in reprehenderit in voluptate velit esse cillum dolore eu fugiat nulla pariatur.</a:t>
            </a:r>
          </a:p>
          <a:p>
            <a:pPr algn="l">
              <a:lnSpc>
                <a:spcPts val="3474"/>
              </a:lnSpc>
            </a:pPr>
            <a:r>
              <a:rPr lang="en-US" sz="2482">
                <a:solidFill>
                  <a:srgbClr val="0A4C2C"/>
                </a:solidFill>
                <a:latin typeface="Calibri (MS)"/>
                <a:ea typeface="Calibri (MS)"/>
                <a:cs typeface="Calibri (MS)"/>
                <a:sym typeface="Calibri (MS)"/>
              </a:rPr>
              <a:t>Excepteur sint occaecat cupidatat non proident, sunt in culpa qui officia deserunt mollit anim id est laborum.</a:t>
            </a:r>
          </a:p>
        </p:txBody>
      </p:sp>
      <p:sp>
        <p:nvSpPr>
          <p:cNvPr name="Freeform 7" id="7"/>
          <p:cNvSpPr/>
          <p:nvPr/>
        </p:nvSpPr>
        <p:spPr>
          <a:xfrm flipH="false" flipV="false" rot="0">
            <a:off x="10930900" y="-36540"/>
            <a:ext cx="6579206" cy="10323540"/>
          </a:xfrm>
          <a:custGeom>
            <a:avLst/>
            <a:gdLst/>
            <a:ahLst/>
            <a:cxnLst/>
            <a:rect r="r" b="b" t="t" l="l"/>
            <a:pathLst>
              <a:path h="10323540" w="6579206">
                <a:moveTo>
                  <a:pt x="0" y="0"/>
                </a:moveTo>
                <a:lnTo>
                  <a:pt x="6579206" y="0"/>
                </a:lnTo>
                <a:lnTo>
                  <a:pt x="6579206" y="10323540"/>
                </a:lnTo>
                <a:lnTo>
                  <a:pt x="0" y="10323540"/>
                </a:lnTo>
                <a:lnTo>
                  <a:pt x="0" y="0"/>
                </a:lnTo>
                <a:close/>
              </a:path>
            </a:pathLst>
          </a:custGeom>
          <a:blipFill>
            <a:blip r:embed="rId2"/>
            <a:stretch>
              <a:fillRect l="-104158" t="-23442" r="-106822" b="-9096"/>
            </a:stretch>
          </a:blipFill>
        </p:spPr>
      </p:sp>
      <p:sp>
        <p:nvSpPr>
          <p:cNvPr name="Freeform 8" id="8"/>
          <p:cNvSpPr/>
          <p:nvPr/>
        </p:nvSpPr>
        <p:spPr>
          <a:xfrm flipH="false" flipV="false" rot="0">
            <a:off x="17259300" y="0"/>
            <a:ext cx="1871702" cy="10287000"/>
          </a:xfrm>
          <a:custGeom>
            <a:avLst/>
            <a:gdLst/>
            <a:ahLst/>
            <a:cxnLst/>
            <a:rect r="r" b="b" t="t" l="l"/>
            <a:pathLst>
              <a:path h="10287000" w="1871702">
                <a:moveTo>
                  <a:pt x="0" y="0"/>
                </a:moveTo>
                <a:lnTo>
                  <a:pt x="1871702" y="0"/>
                </a:lnTo>
                <a:lnTo>
                  <a:pt x="1871702" y="10287000"/>
                </a:lnTo>
                <a:lnTo>
                  <a:pt x="0" y="10287000"/>
                </a:lnTo>
                <a:lnTo>
                  <a:pt x="0" y="0"/>
                </a:lnTo>
                <a:close/>
              </a:path>
            </a:pathLst>
          </a:custGeom>
          <a:blipFill>
            <a:blip r:embed="rId3"/>
            <a:stretch>
              <a:fillRect l="-1677" t="0" r="0" b="0"/>
            </a:stretch>
          </a:blipFill>
        </p:spPr>
      </p:sp>
      <p:grpSp>
        <p:nvGrpSpPr>
          <p:cNvPr name="Group 9" id="9"/>
          <p:cNvGrpSpPr/>
          <p:nvPr/>
        </p:nvGrpSpPr>
        <p:grpSpPr>
          <a:xfrm rot="0">
            <a:off x="1846038" y="8418774"/>
            <a:ext cx="5248983" cy="1282843"/>
            <a:chOff x="0" y="0"/>
            <a:chExt cx="6998644" cy="1710457"/>
          </a:xfrm>
        </p:grpSpPr>
        <p:sp>
          <p:nvSpPr>
            <p:cNvPr name="Freeform 10" id="10"/>
            <p:cNvSpPr/>
            <p:nvPr/>
          </p:nvSpPr>
          <p:spPr>
            <a:xfrm flipH="false" flipV="false" rot="0">
              <a:off x="3980967" y="362776"/>
              <a:ext cx="3017677" cy="982117"/>
            </a:xfrm>
            <a:custGeom>
              <a:avLst/>
              <a:gdLst/>
              <a:ahLst/>
              <a:cxnLst/>
              <a:rect r="r" b="b" t="t" l="l"/>
              <a:pathLst>
                <a:path h="982117" w="3017677">
                  <a:moveTo>
                    <a:pt x="0" y="0"/>
                  </a:moveTo>
                  <a:lnTo>
                    <a:pt x="3017677" y="0"/>
                  </a:lnTo>
                  <a:lnTo>
                    <a:pt x="3017677" y="982116"/>
                  </a:lnTo>
                  <a:lnTo>
                    <a:pt x="0" y="9821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0" y="0"/>
              <a:ext cx="3557750" cy="1710457"/>
            </a:xfrm>
            <a:custGeom>
              <a:avLst/>
              <a:gdLst/>
              <a:ahLst/>
              <a:cxnLst/>
              <a:rect r="r" b="b" t="t" l="l"/>
              <a:pathLst>
                <a:path h="1710457" w="3557750">
                  <a:moveTo>
                    <a:pt x="0" y="0"/>
                  </a:moveTo>
                  <a:lnTo>
                    <a:pt x="3557750" y="0"/>
                  </a:lnTo>
                  <a:lnTo>
                    <a:pt x="3557750" y="1710457"/>
                  </a:lnTo>
                  <a:lnTo>
                    <a:pt x="0" y="171045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AutoShape 12" id="12"/>
            <p:cNvSpPr/>
            <p:nvPr/>
          </p:nvSpPr>
          <p:spPr>
            <a:xfrm>
              <a:off x="3683044" y="318432"/>
              <a:ext cx="0" cy="1073593"/>
            </a:xfrm>
            <a:prstGeom prst="line">
              <a:avLst/>
            </a:prstGeom>
            <a:ln cap="flat" w="15167">
              <a:solidFill>
                <a:srgbClr val="0A4C2C"/>
              </a:solidFill>
              <a:prstDash val="solid"/>
              <a:headEnd type="none" len="sm" w="sm"/>
              <a:tailEnd type="none" len="sm" w="sm"/>
            </a:ln>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DAG_zHFL6Ps</dc:identifier>
  <dcterms:modified xsi:type="dcterms:W3CDTF">2011-08-01T06:04:30Z</dcterms:modified>
  <cp:revision>1</cp:revision>
  <dc:title>Wydział Neofilologii UW - prezentacja baza jasna – pattern</dc:title>
</cp:coreProperties>
</file>